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9" r:id="rId5"/>
    <p:sldId id="260" r:id="rId6"/>
  </p:sldIdLst>
  <p:sldSz cx="7315200" cy="5376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y Koval" initials="AK" lastIdx="1" clrIdx="0">
    <p:extLst>
      <p:ext uri="{19B8F6BF-5375-455C-9EA6-DF929625EA0E}">
        <p15:presenceInfo xmlns:p15="http://schemas.microsoft.com/office/powerpoint/2012/main" userId="S::an499583@ucf.edu::94b0ee10-df03-4853-b640-080a3ffc2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C57B8-D962-4691-BC65-416EBC430E7B}" v="214" dt="2019-07-26T18:13:53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>
        <p:scale>
          <a:sx n="125" d="100"/>
          <a:sy n="125" d="100"/>
        </p:scale>
        <p:origin x="115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y Koval" userId="94b0ee10-df03-4853-b640-080a3ffc2346" providerId="ADAL" clId="{BCFD1CBA-C52F-4C1E-8F3D-9A594A7BCF9B}"/>
    <pc:docChg chg="undo custSel modSld">
      <pc:chgData name="Andriy Koval" userId="94b0ee10-df03-4853-b640-080a3ffc2346" providerId="ADAL" clId="{BCFD1CBA-C52F-4C1E-8F3D-9A594A7BCF9B}" dt="2019-07-26T18:14:02.975" v="265" actId="2085"/>
      <pc:docMkLst>
        <pc:docMk/>
      </pc:docMkLst>
      <pc:sldChg chg="delSp">
        <pc:chgData name="Andriy Koval" userId="94b0ee10-df03-4853-b640-080a3ffc2346" providerId="ADAL" clId="{BCFD1CBA-C52F-4C1E-8F3D-9A594A7BCF9B}" dt="2019-07-26T17:57:17.772" v="1" actId="478"/>
        <pc:sldMkLst>
          <pc:docMk/>
          <pc:sldMk cId="4173675506" sldId="259"/>
        </pc:sldMkLst>
        <pc:spChg chg="del">
          <ac:chgData name="Andriy Koval" userId="94b0ee10-df03-4853-b640-080a3ffc2346" providerId="ADAL" clId="{BCFD1CBA-C52F-4C1E-8F3D-9A594A7BCF9B}" dt="2019-07-26T17:57:16.462" v="0" actId="478"/>
          <ac:spMkLst>
            <pc:docMk/>
            <pc:sldMk cId="4173675506" sldId="259"/>
            <ac:spMk id="84" creationId="{444E83F6-AF6B-4853-BF58-D88C339A03BA}"/>
          </ac:spMkLst>
        </pc:spChg>
        <pc:spChg chg="del">
          <ac:chgData name="Andriy Koval" userId="94b0ee10-df03-4853-b640-080a3ffc2346" providerId="ADAL" clId="{BCFD1CBA-C52F-4C1E-8F3D-9A594A7BCF9B}" dt="2019-07-26T17:57:17.772" v="1" actId="478"/>
          <ac:spMkLst>
            <pc:docMk/>
            <pc:sldMk cId="4173675506" sldId="259"/>
            <ac:spMk id="85" creationId="{4FC2907D-BB98-439B-ACD6-6BA72CCB5B8D}"/>
          </ac:spMkLst>
        </pc:spChg>
      </pc:sldChg>
      <pc:sldChg chg="addSp delSp modSp">
        <pc:chgData name="Andriy Koval" userId="94b0ee10-df03-4853-b640-080a3ffc2346" providerId="ADAL" clId="{BCFD1CBA-C52F-4C1E-8F3D-9A594A7BCF9B}" dt="2019-07-26T18:14:02.975" v="265" actId="2085"/>
        <pc:sldMkLst>
          <pc:docMk/>
          <pc:sldMk cId="3214842648" sldId="260"/>
        </pc:sldMkLst>
        <pc:spChg chg="del">
          <ac:chgData name="Andriy Koval" userId="94b0ee10-df03-4853-b640-080a3ffc2346" providerId="ADAL" clId="{BCFD1CBA-C52F-4C1E-8F3D-9A594A7BCF9B}" dt="2019-07-26T17:57:24.412" v="2" actId="478"/>
          <ac:spMkLst>
            <pc:docMk/>
            <pc:sldMk cId="3214842648" sldId="260"/>
            <ac:spMk id="2" creationId="{8E5AB0F8-630E-4A9D-B591-5D925EFFB5D9}"/>
          </ac:spMkLst>
        </pc:spChg>
        <pc:spChg chg="mod">
          <ac:chgData name="Andriy Koval" userId="94b0ee10-df03-4853-b640-080a3ffc2346" providerId="ADAL" clId="{BCFD1CBA-C52F-4C1E-8F3D-9A594A7BCF9B}" dt="2019-07-26T18:13:59.679" v="264" actId="2085"/>
          <ac:spMkLst>
            <pc:docMk/>
            <pc:sldMk cId="3214842648" sldId="260"/>
            <ac:spMk id="5" creationId="{D7B3B870-1F00-4BCE-B580-A12C4F1B87D4}"/>
          </ac:spMkLst>
        </pc:spChg>
        <pc:spChg chg="mod">
          <ac:chgData name="Andriy Koval" userId="94b0ee10-df03-4853-b640-080a3ffc2346" providerId="ADAL" clId="{BCFD1CBA-C52F-4C1E-8F3D-9A594A7BCF9B}" dt="2019-07-26T18:14:02.975" v="265" actId="2085"/>
          <ac:spMkLst>
            <pc:docMk/>
            <pc:sldMk cId="3214842648" sldId="260"/>
            <ac:spMk id="20" creationId="{44B3C268-0FD1-4AA2-A775-2C1F6C3D736C}"/>
          </ac:spMkLst>
        </pc:spChg>
        <pc:picChg chg="add del mod">
          <ac:chgData name="Andriy Koval" userId="94b0ee10-df03-4853-b640-080a3ffc2346" providerId="ADAL" clId="{BCFD1CBA-C52F-4C1E-8F3D-9A594A7BCF9B}" dt="2019-07-26T18:12:58.951" v="236" actId="478"/>
          <ac:picMkLst>
            <pc:docMk/>
            <pc:sldMk cId="3214842648" sldId="260"/>
            <ac:picMk id="6" creationId="{02707B67-BB0E-4F28-A117-0F5F43BD7BCB}"/>
          </ac:picMkLst>
        </pc:picChg>
        <pc:picChg chg="add del mod modCrop">
          <ac:chgData name="Andriy Koval" userId="94b0ee10-df03-4853-b640-080a3ffc2346" providerId="ADAL" clId="{BCFD1CBA-C52F-4C1E-8F3D-9A594A7BCF9B}" dt="2019-07-26T18:13:53.051" v="262"/>
          <ac:picMkLst>
            <pc:docMk/>
            <pc:sldMk cId="3214842648" sldId="260"/>
            <ac:picMk id="8" creationId="{77776711-1402-4D85-ABA9-E1806E525F32}"/>
          </ac:picMkLst>
        </pc:picChg>
        <pc:picChg chg="add del mod ord">
          <ac:chgData name="Andriy Koval" userId="94b0ee10-df03-4853-b640-080a3ffc2346" providerId="ADAL" clId="{BCFD1CBA-C52F-4C1E-8F3D-9A594A7BCF9B}" dt="2019-07-26T18:13:53.628" v="263" actId="478"/>
          <ac:picMkLst>
            <pc:docMk/>
            <pc:sldMk cId="3214842648" sldId="260"/>
            <ac:picMk id="84" creationId="{E130CCF1-F9D5-4669-BCC4-327F00570DE7}"/>
          </ac:picMkLst>
        </pc:picChg>
        <pc:picChg chg="add mod">
          <ac:chgData name="Andriy Koval" userId="94b0ee10-df03-4853-b640-080a3ffc2346" providerId="ADAL" clId="{BCFD1CBA-C52F-4C1E-8F3D-9A594A7BCF9B}" dt="2019-07-26T18:11:51.485" v="218" actId="1076"/>
          <ac:picMkLst>
            <pc:docMk/>
            <pc:sldMk cId="3214842648" sldId="260"/>
            <ac:picMk id="1026" creationId="{A713EF10-9372-4C63-9BC0-8A5F40B943DD}"/>
          </ac:picMkLst>
        </pc:picChg>
        <pc:picChg chg="add mod">
          <ac:chgData name="Andriy Koval" userId="94b0ee10-df03-4853-b640-080a3ffc2346" providerId="ADAL" clId="{BCFD1CBA-C52F-4C1E-8F3D-9A594A7BCF9B}" dt="2019-07-26T18:11:50.577" v="217" actId="1076"/>
          <ac:picMkLst>
            <pc:docMk/>
            <pc:sldMk cId="3214842648" sldId="260"/>
            <ac:picMk id="1027" creationId="{4DD945CD-5FF6-49AB-8DA8-F470D8DA7124}"/>
          </ac:picMkLst>
        </pc:picChg>
        <pc:picChg chg="add mod">
          <ac:chgData name="Andriy Koval" userId="94b0ee10-df03-4853-b640-080a3ffc2346" providerId="ADAL" clId="{BCFD1CBA-C52F-4C1E-8F3D-9A594A7BCF9B}" dt="2019-07-26T18:11:52.735" v="219" actId="1076"/>
          <ac:picMkLst>
            <pc:docMk/>
            <pc:sldMk cId="3214842648" sldId="260"/>
            <ac:picMk id="1028" creationId="{881EB89E-C2FC-4BB5-B68C-09A629B62CBF}"/>
          </ac:picMkLst>
        </pc:picChg>
        <pc:picChg chg="add del mod">
          <ac:chgData name="Andriy Koval" userId="94b0ee10-df03-4853-b640-080a3ffc2346" providerId="ADAL" clId="{BCFD1CBA-C52F-4C1E-8F3D-9A594A7BCF9B}" dt="2019-07-26T17:58:20.156" v="12"/>
          <ac:picMkLst>
            <pc:docMk/>
            <pc:sldMk cId="3214842648" sldId="260"/>
            <ac:picMk id="1029" creationId="{83E59397-AE27-48E0-AD9A-4D9B01A76EE4}"/>
          </ac:picMkLst>
        </pc:picChg>
        <pc:picChg chg="add del mod">
          <ac:chgData name="Andriy Koval" userId="94b0ee10-df03-4853-b640-080a3ffc2346" providerId="ADAL" clId="{BCFD1CBA-C52F-4C1E-8F3D-9A594A7BCF9B}" dt="2019-07-26T17:58:20.156" v="12"/>
          <ac:picMkLst>
            <pc:docMk/>
            <pc:sldMk cId="3214842648" sldId="260"/>
            <ac:picMk id="1030" creationId="{452D4584-4B75-4FB0-AFC6-F6DDC4D50668}"/>
          </ac:picMkLst>
        </pc:picChg>
        <pc:picChg chg="add mod">
          <ac:chgData name="Andriy Koval" userId="94b0ee10-df03-4853-b640-080a3ffc2346" providerId="ADAL" clId="{BCFD1CBA-C52F-4C1E-8F3D-9A594A7BCF9B}" dt="2019-07-26T18:12:02.430" v="225" actId="1076"/>
          <ac:picMkLst>
            <pc:docMk/>
            <pc:sldMk cId="3214842648" sldId="260"/>
            <ac:picMk id="1031" creationId="{3FFC5407-CE7D-4D09-BE06-5F4A01BFDF3A}"/>
          </ac:picMkLst>
        </pc:picChg>
        <pc:picChg chg="add mod">
          <ac:chgData name="Andriy Koval" userId="94b0ee10-df03-4853-b640-080a3ffc2346" providerId="ADAL" clId="{BCFD1CBA-C52F-4C1E-8F3D-9A594A7BCF9B}" dt="2019-07-26T18:12:03.470" v="226" actId="1076"/>
          <ac:picMkLst>
            <pc:docMk/>
            <pc:sldMk cId="3214842648" sldId="260"/>
            <ac:picMk id="1032" creationId="{BB327BB9-C4E1-4AC4-B0A8-5537F34979A1}"/>
          </ac:picMkLst>
        </pc:picChg>
        <pc:picChg chg="add mod">
          <ac:chgData name="Andriy Koval" userId="94b0ee10-df03-4853-b640-080a3ffc2346" providerId="ADAL" clId="{BCFD1CBA-C52F-4C1E-8F3D-9A594A7BCF9B}" dt="2019-07-26T18:12:10.565" v="229" actId="1076"/>
          <ac:picMkLst>
            <pc:docMk/>
            <pc:sldMk cId="3214842648" sldId="260"/>
            <ac:picMk id="1033" creationId="{5492E112-2184-494F-83DA-C481C39B5F1B}"/>
          </ac:picMkLst>
        </pc:picChg>
        <pc:picChg chg="add mod">
          <ac:chgData name="Andriy Koval" userId="94b0ee10-df03-4853-b640-080a3ffc2346" providerId="ADAL" clId="{BCFD1CBA-C52F-4C1E-8F3D-9A594A7BCF9B}" dt="2019-07-26T18:11:59.589" v="223" actId="1076"/>
          <ac:picMkLst>
            <pc:docMk/>
            <pc:sldMk cId="3214842648" sldId="260"/>
            <ac:picMk id="1034" creationId="{7717A533-6E28-474C-A76C-087E30CBF674}"/>
          </ac:picMkLst>
        </pc:picChg>
        <pc:picChg chg="add mod">
          <ac:chgData name="Andriy Koval" userId="94b0ee10-df03-4853-b640-080a3ffc2346" providerId="ADAL" clId="{BCFD1CBA-C52F-4C1E-8F3D-9A594A7BCF9B}" dt="2019-07-26T18:11:33.862" v="210" actId="1076"/>
          <ac:picMkLst>
            <pc:docMk/>
            <pc:sldMk cId="3214842648" sldId="260"/>
            <ac:picMk id="1035" creationId="{8BCB2DFD-ACB6-4288-A534-E712718FF23A}"/>
          </ac:picMkLst>
        </pc:picChg>
        <pc:picChg chg="add mod">
          <ac:chgData name="Andriy Koval" userId="94b0ee10-df03-4853-b640-080a3ffc2346" providerId="ADAL" clId="{BCFD1CBA-C52F-4C1E-8F3D-9A594A7BCF9B}" dt="2019-07-26T18:12:08.015" v="228" actId="1076"/>
          <ac:picMkLst>
            <pc:docMk/>
            <pc:sldMk cId="3214842648" sldId="260"/>
            <ac:picMk id="1036" creationId="{D9CB2FB8-6C1D-48A5-9858-A63A746A422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79964"/>
            <a:ext cx="6217920" cy="1871945"/>
          </a:xfrm>
        </p:spPr>
        <p:txBody>
          <a:bodyPr anchor="b"/>
          <a:lstStyle>
            <a:lvl1pPr algn="ctr"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24098"/>
            <a:ext cx="5486400" cy="1298164"/>
          </a:xfrm>
        </p:spPr>
        <p:txBody>
          <a:bodyPr/>
          <a:lstStyle>
            <a:lvl1pPr marL="0" indent="0" algn="ctr">
              <a:buNone/>
              <a:defRPr sz="1882"/>
            </a:lvl1pPr>
            <a:lvl2pPr marL="358445" indent="0" algn="ctr">
              <a:buNone/>
              <a:defRPr sz="1568"/>
            </a:lvl2pPr>
            <a:lvl3pPr marL="716890" indent="0" algn="ctr">
              <a:buNone/>
              <a:defRPr sz="1411"/>
            </a:lvl3pPr>
            <a:lvl4pPr marL="1075334" indent="0" algn="ctr">
              <a:buNone/>
              <a:defRPr sz="1254"/>
            </a:lvl4pPr>
            <a:lvl5pPr marL="1433779" indent="0" algn="ctr">
              <a:buNone/>
              <a:defRPr sz="1254"/>
            </a:lvl5pPr>
            <a:lvl6pPr marL="1792224" indent="0" algn="ctr">
              <a:buNone/>
              <a:defRPr sz="1254"/>
            </a:lvl6pPr>
            <a:lvl7pPr marL="2150669" indent="0" algn="ctr">
              <a:buNone/>
              <a:defRPr sz="1254"/>
            </a:lvl7pPr>
            <a:lvl8pPr marL="2509114" indent="0" algn="ctr">
              <a:buNone/>
              <a:defRPr sz="1254"/>
            </a:lvl8pPr>
            <a:lvl9pPr marL="2867558" indent="0" algn="ctr">
              <a:buNone/>
              <a:defRPr sz="125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8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86268"/>
            <a:ext cx="1577340" cy="45566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86268"/>
            <a:ext cx="4640580" cy="45566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3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40484"/>
            <a:ext cx="6309360" cy="2236625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598268"/>
            <a:ext cx="6309360" cy="1176188"/>
          </a:xfrm>
        </p:spPr>
        <p:txBody>
          <a:bodyPr/>
          <a:lstStyle>
            <a:lvl1pPr marL="0" indent="0">
              <a:buNone/>
              <a:defRPr sz="1882">
                <a:solidFill>
                  <a:schemeClr val="tx1"/>
                </a:solidFill>
              </a:defRPr>
            </a:lvl1pPr>
            <a:lvl2pPr marL="35844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2pPr>
            <a:lvl3pPr marL="716890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3pPr>
            <a:lvl4pPr marL="107533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4pPr>
            <a:lvl5pPr marL="143377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5pPr>
            <a:lvl6pPr marL="179222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6pPr>
            <a:lvl7pPr marL="215066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7pPr>
            <a:lvl8pPr marL="250911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8pPr>
            <a:lvl9pPr marL="2867558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2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31341"/>
            <a:ext cx="3108960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31341"/>
            <a:ext cx="3108960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86269"/>
            <a:ext cx="6309360" cy="10392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18079"/>
            <a:ext cx="3094672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1964048"/>
            <a:ext cx="3094672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18079"/>
            <a:ext cx="3109913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964048"/>
            <a:ext cx="3109913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1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1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58458"/>
            <a:ext cx="2359342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74170"/>
            <a:ext cx="3703320" cy="3821058"/>
          </a:xfrm>
        </p:spPr>
        <p:txBody>
          <a:bodyPr/>
          <a:lstStyle>
            <a:lvl1pPr>
              <a:defRPr sz="2509"/>
            </a:lvl1pPr>
            <a:lvl2pPr>
              <a:defRPr sz="2195"/>
            </a:lvl2pPr>
            <a:lvl3pPr>
              <a:defRPr sz="1882"/>
            </a:lvl3pPr>
            <a:lvl4pPr>
              <a:defRPr sz="1568"/>
            </a:lvl4pPr>
            <a:lvl5pPr>
              <a:defRPr sz="1568"/>
            </a:lvl5pPr>
            <a:lvl6pPr>
              <a:defRPr sz="1568"/>
            </a:lvl6pPr>
            <a:lvl7pPr>
              <a:defRPr sz="1568"/>
            </a:lvl7pPr>
            <a:lvl8pPr>
              <a:defRPr sz="1568"/>
            </a:lvl8pPr>
            <a:lvl9pPr>
              <a:defRPr sz="15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13059"/>
            <a:ext cx="2359342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6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58458"/>
            <a:ext cx="2359342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74170"/>
            <a:ext cx="3703320" cy="3821058"/>
          </a:xfrm>
        </p:spPr>
        <p:txBody>
          <a:bodyPr anchor="t"/>
          <a:lstStyle>
            <a:lvl1pPr marL="0" indent="0">
              <a:buNone/>
              <a:defRPr sz="2509"/>
            </a:lvl1pPr>
            <a:lvl2pPr marL="358445" indent="0">
              <a:buNone/>
              <a:defRPr sz="2195"/>
            </a:lvl2pPr>
            <a:lvl3pPr marL="716890" indent="0">
              <a:buNone/>
              <a:defRPr sz="1882"/>
            </a:lvl3pPr>
            <a:lvl4pPr marL="1075334" indent="0">
              <a:buNone/>
              <a:defRPr sz="1568"/>
            </a:lvl4pPr>
            <a:lvl5pPr marL="1433779" indent="0">
              <a:buNone/>
              <a:defRPr sz="1568"/>
            </a:lvl5pPr>
            <a:lvl6pPr marL="1792224" indent="0">
              <a:buNone/>
              <a:defRPr sz="1568"/>
            </a:lvl6pPr>
            <a:lvl7pPr marL="2150669" indent="0">
              <a:buNone/>
              <a:defRPr sz="1568"/>
            </a:lvl7pPr>
            <a:lvl8pPr marL="2509114" indent="0">
              <a:buNone/>
              <a:defRPr sz="1568"/>
            </a:lvl8pPr>
            <a:lvl9pPr marL="286755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13059"/>
            <a:ext cx="2359342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86269"/>
            <a:ext cx="6309360" cy="103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31341"/>
            <a:ext cx="6309360" cy="341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983557"/>
            <a:ext cx="164592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82D2-728E-47B7-AA51-904213E59808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983557"/>
            <a:ext cx="246888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983557"/>
            <a:ext cx="164592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716890" rtl="0" eaLnBrk="1" latinLnBrk="0" hangingPunct="1">
        <a:lnSpc>
          <a:spcPct val="90000"/>
        </a:lnSpc>
        <a:spcBef>
          <a:spcPct val="0"/>
        </a:spcBef>
        <a:buNone/>
        <a:defRPr sz="34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222" indent="-179222" algn="l" defTabSz="716890" rtl="0" eaLnBrk="1" latinLnBrk="0" hangingPunct="1">
        <a:lnSpc>
          <a:spcPct val="90000"/>
        </a:lnSpc>
        <a:spcBef>
          <a:spcPts val="784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1pPr>
      <a:lvl2pPr marL="53766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882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568" kern="1200">
          <a:solidFill>
            <a:schemeClr val="tx1"/>
          </a:solidFill>
          <a:latin typeface="+mn-lt"/>
          <a:ea typeface="+mn-ea"/>
          <a:cs typeface="+mn-cs"/>
        </a:defRPr>
      </a:lvl3pPr>
      <a:lvl4pPr marL="125455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61300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97144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32989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68833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304678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58445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71689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7533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43377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79222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15066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50911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867558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55D2B-19B8-4DFA-9021-B1ECC94B9D22}"/>
              </a:ext>
            </a:extLst>
          </p:cNvPr>
          <p:cNvSpPr/>
          <p:nvPr/>
        </p:nvSpPr>
        <p:spPr>
          <a:xfrm>
            <a:off x="0" y="2237"/>
            <a:ext cx="7315200" cy="537587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3B870-1F00-4BCE-B580-A12C4F1B87D4}"/>
              </a:ext>
            </a:extLst>
          </p:cNvPr>
          <p:cNvSpPr/>
          <p:nvPr/>
        </p:nvSpPr>
        <p:spPr>
          <a:xfrm>
            <a:off x="0" y="629162"/>
            <a:ext cx="7315200" cy="411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0B856-4DF0-4D20-BC67-1F56F84DAB70}"/>
              </a:ext>
            </a:extLst>
          </p:cNvPr>
          <p:cNvSpPr txBox="1"/>
          <p:nvPr/>
        </p:nvSpPr>
        <p:spPr>
          <a:xfrm>
            <a:off x="613212" y="12955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Inside the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96F73-D4AA-4BEF-964D-09892EF30FE7}"/>
              </a:ext>
            </a:extLst>
          </p:cNvPr>
          <p:cNvSpPr txBox="1"/>
          <p:nvPr/>
        </p:nvSpPr>
        <p:spPr>
          <a:xfrm>
            <a:off x="613212" y="752287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3C268-0FD1-4AA2-A775-2C1F6C3D736C}"/>
              </a:ext>
            </a:extLst>
          </p:cNvPr>
          <p:cNvSpPr/>
          <p:nvPr/>
        </p:nvSpPr>
        <p:spPr>
          <a:xfrm>
            <a:off x="0" y="1405780"/>
            <a:ext cx="7315200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EEB6D0-E176-4C3F-8C46-8B8FA4E0EE50}"/>
              </a:ext>
            </a:extLst>
          </p:cNvPr>
          <p:cNvGrpSpPr/>
          <p:nvPr/>
        </p:nvGrpSpPr>
        <p:grpSpPr>
          <a:xfrm>
            <a:off x="0" y="4825991"/>
            <a:ext cx="565298" cy="552117"/>
            <a:chOff x="0" y="4189938"/>
            <a:chExt cx="565298" cy="5521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1B11EB-8DEC-439F-A281-8B45079CFB8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9E91A-C2F8-44F5-BABD-64455C44D20B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28CF85-1403-4E53-BC0C-4A53E35597E3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0F5907-FE53-4F20-A867-0218252EE4AD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BCC00D-8910-4A44-9C71-9CD07AE5774B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FC659F-9A20-4FE1-B0FB-081A61CA658E}"/>
              </a:ext>
            </a:extLst>
          </p:cNvPr>
          <p:cNvGrpSpPr/>
          <p:nvPr/>
        </p:nvGrpSpPr>
        <p:grpSpPr>
          <a:xfrm>
            <a:off x="6749902" y="4825991"/>
            <a:ext cx="565298" cy="552117"/>
            <a:chOff x="0" y="4189938"/>
            <a:chExt cx="565298" cy="5521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DAB645-FCE0-48F9-B2F5-6E78A321BAF9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3780C1-DAB9-4D7F-848F-182CCBC818DA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EBCD75-07F8-4395-92C2-EC35DB80261E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25E002-9D44-4D07-A614-C8538F39F5F6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5DB12D-F89C-4B73-8335-636118139F09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136728-05DE-43AA-857D-921B8BE28714}"/>
              </a:ext>
            </a:extLst>
          </p:cNvPr>
          <p:cNvGrpSpPr/>
          <p:nvPr/>
        </p:nvGrpSpPr>
        <p:grpSpPr>
          <a:xfrm>
            <a:off x="6749902" y="631031"/>
            <a:ext cx="565298" cy="552117"/>
            <a:chOff x="0" y="4189938"/>
            <a:chExt cx="565298" cy="5521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B78A4A3-D6B5-42FB-ADF0-597EE585A0ED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91D3AB-25ED-411E-A822-F6A64E009E47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AA77A5-56BD-49EA-A931-1E8526ECC00C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3AED6E-9AAE-47B7-A9A1-C4DE4216926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4751EF-F473-4740-9941-DAAFFF51F528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37F7B9-620F-4A25-A072-279365E1CA1F}"/>
              </a:ext>
            </a:extLst>
          </p:cNvPr>
          <p:cNvGrpSpPr/>
          <p:nvPr/>
        </p:nvGrpSpPr>
        <p:grpSpPr>
          <a:xfrm>
            <a:off x="6749902" y="1339"/>
            <a:ext cx="565298" cy="552117"/>
            <a:chOff x="0" y="4189938"/>
            <a:chExt cx="565298" cy="5521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61C699B-E6A4-46E2-82F6-79639EB84EAB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F8CCFE-2836-4FD6-B735-10AA4C766186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DE8ABF-8632-4B85-A4B5-EAE8FB24024D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251191-9045-4452-9C15-94DE0103E3F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E7A28A-6537-4567-8A72-DA4480999922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5B0006A-387E-4916-9D88-FDF55F92C6EB}"/>
              </a:ext>
            </a:extLst>
          </p:cNvPr>
          <p:cNvGrpSpPr/>
          <p:nvPr/>
        </p:nvGrpSpPr>
        <p:grpSpPr>
          <a:xfrm>
            <a:off x="6749902" y="1408271"/>
            <a:ext cx="565298" cy="552117"/>
            <a:chOff x="0" y="4189938"/>
            <a:chExt cx="565298" cy="5521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23C33-5117-4772-8C19-6E8A89C8DBB4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B6A44E-C5FB-4019-9198-EBD8CCB97B19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7D96A3-664A-452C-A950-A0F97984F7D5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530D54A-756C-498B-91E4-0D7B733A920F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3C5F20-BB09-44F1-A4FC-09232D937468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4E0CBF-E48C-4802-AAC3-BEDDB389AB14}"/>
              </a:ext>
            </a:extLst>
          </p:cNvPr>
          <p:cNvGrpSpPr/>
          <p:nvPr/>
        </p:nvGrpSpPr>
        <p:grpSpPr>
          <a:xfrm>
            <a:off x="6749902" y="4191845"/>
            <a:ext cx="565298" cy="552117"/>
            <a:chOff x="0" y="4189938"/>
            <a:chExt cx="565298" cy="55211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04143C-EBBF-477F-9A70-A72B3C8D66E5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4A77D-7DFE-45E0-BD7D-590D07EEE2AF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A10714-D6A6-4E2B-AB7D-814E226BA8B7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62239A-E5DB-40FC-971A-5DB523E175A5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40BB0F-66B4-474E-B2EB-93FDAD4D898E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B97D16-4679-487E-BFD0-A4704CCA6699}"/>
              </a:ext>
            </a:extLst>
          </p:cNvPr>
          <p:cNvGrpSpPr/>
          <p:nvPr/>
        </p:nvGrpSpPr>
        <p:grpSpPr>
          <a:xfrm>
            <a:off x="0" y="4191845"/>
            <a:ext cx="565298" cy="552117"/>
            <a:chOff x="0" y="4189938"/>
            <a:chExt cx="565298" cy="55211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38A9D1-84E2-412D-9336-D798728BF4F2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C9996D-CEA3-4003-9DB9-9ED42CA9D2E8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DC63F2B-5ACA-4262-A4E1-887FC1FE95A4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B2A912-86C6-447C-A009-24C87FE3CAD8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E2E1E0F-BC30-468C-A694-C60E991E69D5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C9B422-180B-4E0B-8768-2636046CBBBF}"/>
              </a:ext>
            </a:extLst>
          </p:cNvPr>
          <p:cNvGrpSpPr/>
          <p:nvPr/>
        </p:nvGrpSpPr>
        <p:grpSpPr>
          <a:xfrm>
            <a:off x="6749902" y="3414294"/>
            <a:ext cx="565298" cy="552117"/>
            <a:chOff x="0" y="4189938"/>
            <a:chExt cx="565298" cy="55211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786DCAF-16B2-479F-ADE0-70ADA4A35E82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83CF6A-1485-4164-BCC7-0BC849D2BEDB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04E9FCE-5E7A-4612-AEA7-D95C1F7AB140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FF21666-5FA5-4263-A5C9-FD9A84740387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5B41DC-5C0F-45AA-A3E5-5CA64336E1E4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D18492-0A91-44DD-97D2-871B65A8E501}"/>
              </a:ext>
            </a:extLst>
          </p:cNvPr>
          <p:cNvGrpSpPr/>
          <p:nvPr/>
        </p:nvGrpSpPr>
        <p:grpSpPr>
          <a:xfrm>
            <a:off x="0" y="3414294"/>
            <a:ext cx="565298" cy="552117"/>
            <a:chOff x="0" y="4189938"/>
            <a:chExt cx="565298" cy="55211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9067C6-E6EF-41C6-B237-43D7B5A4551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5373BA-D41B-475B-B12B-83FA320B2611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94CB7E-EFAA-4CAA-91D4-4A328E667885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CDB222-4CBD-4FA1-8C5D-5FB1A2444AF3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004E4E6-843B-4B59-B4F8-CDD0BDB24E30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BAB38-FA54-468D-B460-D362B357BFE9}"/>
              </a:ext>
            </a:extLst>
          </p:cNvPr>
          <p:cNvGrpSpPr/>
          <p:nvPr/>
        </p:nvGrpSpPr>
        <p:grpSpPr>
          <a:xfrm>
            <a:off x="0" y="1408215"/>
            <a:ext cx="565298" cy="552117"/>
            <a:chOff x="0" y="4189938"/>
            <a:chExt cx="565298" cy="55211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E3DF3F-71B2-4270-8A01-73EFA3AEA55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682B1A-97DD-467E-924F-76D958A630A8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C6B945-AA59-4031-B8AB-DCDE7C2A6587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96570F-E971-4D52-A542-41056D97759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A7C187-6AAF-4BB8-89B8-5695D3262169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F24E6A-380F-4B3F-A3D5-A23472C6FC43}"/>
              </a:ext>
            </a:extLst>
          </p:cNvPr>
          <p:cNvSpPr txBox="1"/>
          <p:nvPr/>
        </p:nvSpPr>
        <p:spPr>
          <a:xfrm>
            <a:off x="613212" y="1519235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Widest during scaling of the page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0194FB7-DE5C-4F49-BB56-B513F7C4DBC6}"/>
              </a:ext>
            </a:extLst>
          </p:cNvPr>
          <p:cNvGrpSpPr/>
          <p:nvPr/>
        </p:nvGrpSpPr>
        <p:grpSpPr>
          <a:xfrm>
            <a:off x="0" y="630664"/>
            <a:ext cx="565298" cy="552117"/>
            <a:chOff x="0" y="4189938"/>
            <a:chExt cx="565298" cy="55211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3D201C3-F9EE-45AD-9C5D-047FD77CE74A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E87FEE-BF3E-44F2-8850-F65094A7FAC3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80DEA18-E754-4662-969E-1397C1CD60B6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B4CEF63-72BC-428E-8863-2B11DAB8F476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A136DF-3D80-47D6-B12C-63528D243EA2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394560-5ABE-4E51-BB66-5DFC9B20C929}"/>
              </a:ext>
            </a:extLst>
          </p:cNvPr>
          <p:cNvGrpSpPr/>
          <p:nvPr/>
        </p:nvGrpSpPr>
        <p:grpSpPr>
          <a:xfrm>
            <a:off x="0" y="1338"/>
            <a:ext cx="565298" cy="552117"/>
            <a:chOff x="0" y="4189938"/>
            <a:chExt cx="565298" cy="55211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D71B8DE-9BB3-4FE0-9E73-77790FAD4514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924EEC2-CA3C-45C5-A89B-044373EDBCDF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0549C87-4068-4A15-9B29-1930F8CB7322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4A72A5-B4BA-4327-B122-9DB505070D9B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E6F4E0-B93D-4BC4-8C4A-1A67C76C4243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F49A728-A42A-440E-9591-FF659109D718}"/>
              </a:ext>
            </a:extLst>
          </p:cNvPr>
          <p:cNvSpPr txBox="1"/>
          <p:nvPr/>
        </p:nvSpPr>
        <p:spPr>
          <a:xfrm>
            <a:off x="5378243" y="11757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5.88 inches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1BCC74-E2B2-43A3-9E84-5C9DD89C3D14}"/>
              </a:ext>
            </a:extLst>
          </p:cNvPr>
          <p:cNvSpPr txBox="1"/>
          <p:nvPr/>
        </p:nvSpPr>
        <p:spPr>
          <a:xfrm>
            <a:off x="5378243" y="752287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4.51 inches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308D47D-7542-43AE-8144-A5FBB973FE54}"/>
              </a:ext>
            </a:extLst>
          </p:cNvPr>
          <p:cNvSpPr txBox="1"/>
          <p:nvPr/>
        </p:nvSpPr>
        <p:spPr>
          <a:xfrm>
            <a:off x="5378243" y="153038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2.8 inches</a:t>
            </a:r>
          </a:p>
        </p:txBody>
      </p:sp>
    </p:spTree>
    <p:extLst>
      <p:ext uri="{BB962C8B-B14F-4D97-AF65-F5344CB8AC3E}">
        <p14:creationId xmlns:p14="http://schemas.microsoft.com/office/powerpoint/2010/main" val="417367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55D2B-19B8-4DFA-9021-B1ECC94B9D22}"/>
              </a:ext>
            </a:extLst>
          </p:cNvPr>
          <p:cNvSpPr/>
          <p:nvPr/>
        </p:nvSpPr>
        <p:spPr>
          <a:xfrm>
            <a:off x="0" y="2237"/>
            <a:ext cx="7315200" cy="5375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3B870-1F00-4BCE-B580-A12C4F1B87D4}"/>
              </a:ext>
            </a:extLst>
          </p:cNvPr>
          <p:cNvSpPr/>
          <p:nvPr/>
        </p:nvSpPr>
        <p:spPr>
          <a:xfrm>
            <a:off x="0" y="629162"/>
            <a:ext cx="73152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3C268-0FD1-4AA2-A775-2C1F6C3D736C}"/>
              </a:ext>
            </a:extLst>
          </p:cNvPr>
          <p:cNvSpPr/>
          <p:nvPr/>
        </p:nvSpPr>
        <p:spPr>
          <a:xfrm>
            <a:off x="17478" y="1405383"/>
            <a:ext cx="731520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Screenshot (494)">
            <a:extLst>
              <a:ext uri="{FF2B5EF4-FFF2-40B4-BE49-F238E27FC236}">
                <a16:creationId xmlns:a16="http://schemas.microsoft.com/office/drawing/2014/main" id="{A713EF10-9372-4C63-9BC0-8A5F40B9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7" t="27432" r="29744" b="39165"/>
          <a:stretch>
            <a:fillRect/>
          </a:stretch>
        </p:blipFill>
        <p:spPr bwMode="auto">
          <a:xfrm>
            <a:off x="1977368" y="1019187"/>
            <a:ext cx="1943197" cy="1095849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3" name="Picture 9" descr="Andriy Koval Colloq Digicaster DO NOT USE">
            <a:extLst>
              <a:ext uri="{FF2B5EF4-FFF2-40B4-BE49-F238E27FC236}">
                <a16:creationId xmlns:a16="http://schemas.microsoft.com/office/drawing/2014/main" id="{5492E112-2184-494F-83DA-C481C39B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1" t="3142" r="3830" b="23238"/>
          <a:stretch>
            <a:fillRect/>
          </a:stretch>
        </p:blipFill>
        <p:spPr bwMode="auto">
          <a:xfrm>
            <a:off x="3978587" y="3281204"/>
            <a:ext cx="1164058" cy="136503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4" name="Picture 10" descr="IMG_6933">
            <a:extLst>
              <a:ext uri="{FF2B5EF4-FFF2-40B4-BE49-F238E27FC236}">
                <a16:creationId xmlns:a16="http://schemas.microsoft.com/office/drawing/2014/main" id="{7717A533-6E28-474C-A76C-087E30CBF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t="21768" r="23511"/>
          <a:stretch>
            <a:fillRect/>
          </a:stretch>
        </p:blipFill>
        <p:spPr bwMode="auto">
          <a:xfrm>
            <a:off x="5257767" y="3061068"/>
            <a:ext cx="1766165" cy="147655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1" name="Picture 7" descr="DSS Andriy (1)">
            <a:extLst>
              <a:ext uri="{FF2B5EF4-FFF2-40B4-BE49-F238E27FC236}">
                <a16:creationId xmlns:a16="http://schemas.microsoft.com/office/drawing/2014/main" id="{3FFC5407-CE7D-4D09-BE06-5F4A01BFD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"/>
          <a:stretch>
            <a:fillRect/>
          </a:stretch>
        </p:blipFill>
        <p:spPr bwMode="auto">
          <a:xfrm>
            <a:off x="0" y="2792228"/>
            <a:ext cx="1500591" cy="117149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2" name="Picture 8" descr="IMG_58481">
            <a:extLst>
              <a:ext uri="{FF2B5EF4-FFF2-40B4-BE49-F238E27FC236}">
                <a16:creationId xmlns:a16="http://schemas.microsoft.com/office/drawing/2014/main" id="{BB327BB9-C4E1-4AC4-B0A8-5537F349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19" y="3306358"/>
            <a:ext cx="1059946" cy="141422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8" name="Picture 4" descr="Screenshot (492)">
            <a:extLst>
              <a:ext uri="{FF2B5EF4-FFF2-40B4-BE49-F238E27FC236}">
                <a16:creationId xmlns:a16="http://schemas.microsoft.com/office/drawing/2014/main" id="{881EB89E-C2FC-4BB5-B68C-09A629B62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6" t="28755" r="31880" b="39215"/>
          <a:stretch>
            <a:fillRect/>
          </a:stretch>
        </p:blipFill>
        <p:spPr bwMode="auto">
          <a:xfrm>
            <a:off x="58105" y="1263678"/>
            <a:ext cx="1696733" cy="1090757"/>
          </a:xfrm>
          <a:prstGeom prst="rect">
            <a:avLst/>
          </a:prstGeom>
          <a:noFill/>
          <a:ln w="254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36" name="Picture 12" descr="IMG_6106">
            <a:extLst>
              <a:ext uri="{FF2B5EF4-FFF2-40B4-BE49-F238E27FC236}">
                <a16:creationId xmlns:a16="http://schemas.microsoft.com/office/drawing/2014/main" id="{D9CB2FB8-6C1D-48A5-9858-A63A746A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6"/>
          <a:stretch>
            <a:fillRect/>
          </a:stretch>
        </p:blipFill>
        <p:spPr bwMode="auto">
          <a:xfrm>
            <a:off x="2728480" y="3383323"/>
            <a:ext cx="1164058" cy="12976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4" name="Picture 83" descr="A close up of a keyboard&#10;&#10;Description automatically generated">
            <a:extLst>
              <a:ext uri="{FF2B5EF4-FFF2-40B4-BE49-F238E27FC236}">
                <a16:creationId xmlns:a16="http://schemas.microsoft.com/office/drawing/2014/main" id="{E130CCF1-F9D5-4669-BCC4-327F00570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02" y="2374890"/>
            <a:ext cx="1711036" cy="748578"/>
          </a:xfrm>
          <a:prstGeom prst="rect">
            <a:avLst/>
          </a:prstGeom>
        </p:spPr>
      </p:pic>
      <p:pic>
        <p:nvPicPr>
          <p:cNvPr id="1035" name="Picture 11" descr="IMG_6968">
            <a:extLst>
              <a:ext uri="{FF2B5EF4-FFF2-40B4-BE49-F238E27FC236}">
                <a16:creationId xmlns:a16="http://schemas.microsoft.com/office/drawing/2014/main" id="{8BCB2DFD-ACB6-4288-A534-E712718F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r="43239" b="34438"/>
          <a:stretch>
            <a:fillRect/>
          </a:stretch>
        </p:blipFill>
        <p:spPr bwMode="auto">
          <a:xfrm>
            <a:off x="5719786" y="1595110"/>
            <a:ext cx="1166005" cy="1297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7" name="Picture 3" descr="Screenshot (493)">
            <a:extLst>
              <a:ext uri="{FF2B5EF4-FFF2-40B4-BE49-F238E27FC236}">
                <a16:creationId xmlns:a16="http://schemas.microsoft.com/office/drawing/2014/main" id="{4DD945CD-5FF6-49AB-8DA8-F470D8DA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1" t="26224" r="31133" b="39709"/>
          <a:stretch>
            <a:fillRect/>
          </a:stretch>
        </p:blipFill>
        <p:spPr bwMode="auto">
          <a:xfrm>
            <a:off x="4143095" y="1198558"/>
            <a:ext cx="1498136" cy="111723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484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A4C25A60F58F4F9E2D77EB700D4DDD" ma:contentTypeVersion="15" ma:contentTypeDescription="Create a new document." ma:contentTypeScope="" ma:versionID="8710c4c97b9e130be92970e6791c71a6">
  <xsd:schema xmlns:xsd="http://www.w3.org/2001/XMLSchema" xmlns:xs="http://www.w3.org/2001/XMLSchema" xmlns:p="http://schemas.microsoft.com/office/2006/metadata/properties" xmlns:ns1="http://schemas.microsoft.com/sharepoint/v3" xmlns:ns3="216bde26-9634-4d6a-91fe-0c0c14b20b90" xmlns:ns4="c8e4db4b-48df-4a0d-a5ad-b048e586ef36" targetNamespace="http://schemas.microsoft.com/office/2006/metadata/properties" ma:root="true" ma:fieldsID="21a0cc795564e7308a3e331186d6c256" ns1:_="" ns3:_="" ns4:_="">
    <xsd:import namespace="http://schemas.microsoft.com/sharepoint/v3"/>
    <xsd:import namespace="216bde26-9634-4d6a-91fe-0c0c14b20b90"/>
    <xsd:import namespace="c8e4db4b-48df-4a0d-a5ad-b048e586ef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bde26-9634-4d6a-91fe-0c0c14b20b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4db4b-48df-4a0d-a5ad-b048e586ef3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BEFD2E-E45F-4181-A504-5D747E6F5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6bde26-9634-4d6a-91fe-0c0c14b20b90"/>
    <ds:schemaRef ds:uri="c8e4db4b-48df-4a0d-a5ad-b048e586e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AA66D3-A468-4FD2-B192-9E6BD79914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329657-48FE-49A3-A424-7C5B871C3595}">
  <ds:schemaRefs>
    <ds:schemaRef ds:uri="http://www.w3.org/XML/1998/namespace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8e4db4b-48df-4a0d-a5ad-b048e586ef36"/>
    <ds:schemaRef ds:uri="216bde26-9634-4d6a-91fe-0c0c14b20b9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23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Koval</dc:creator>
  <cp:lastModifiedBy>Andriy Koval</cp:lastModifiedBy>
  <cp:revision>20</cp:revision>
  <dcterms:created xsi:type="dcterms:W3CDTF">2019-06-23T17:54:19Z</dcterms:created>
  <dcterms:modified xsi:type="dcterms:W3CDTF">2019-07-26T18:14:08Z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0x01010007A4C25A60F58F4F9E2D77EB700D4DDD</vt:lpwstr>
  </property>
</Properties>
</file>